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14" r:id="rId4"/>
    <p:sldMasterId id="2147483732" r:id="rId5"/>
    <p:sldMasterId id="2147483750" r:id="rId6"/>
  </p:sldMasterIdLst>
  <p:sldIdLst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8" r:id="rId15"/>
    <p:sldId id="269" r:id="rId16"/>
    <p:sldId id="267" r:id="rId17"/>
    <p:sldId id="270" r:id="rId18"/>
    <p:sldId id="272" r:id="rId19"/>
    <p:sldId id="257" r:id="rId20"/>
    <p:sldId id="271" r:id="rId21"/>
    <p:sldId id="273" r:id="rId2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3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1753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1852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3327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8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55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40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81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49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1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00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0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7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5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51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292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81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7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98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983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375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40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2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8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2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184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643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9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7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48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512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6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172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52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52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008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20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39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56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1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21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97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386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620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1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78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6976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0889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89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597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2938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5910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2007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33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2994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9295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8952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0702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64294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9898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07277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7637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2470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7927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80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336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3363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416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1757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1727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4489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7577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65291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5233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3233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30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4584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10933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5104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271039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5581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3576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70563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091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9755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410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3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0610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27123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9777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46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2741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51080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1334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66200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18043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8661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63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802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2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68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06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625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1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hyperlink" Target="http://142.93.137.65:8080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442" y="5753819"/>
            <a:ext cx="3351513" cy="94027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hu-HU" sz="2400" b="1" dirty="0">
                <a:solidFill>
                  <a:srgbClr val="DC9230"/>
                </a:solidFill>
              </a:rPr>
              <a:t>Miskolci „finálé”</a:t>
            </a:r>
            <a:endParaRPr lang="hu-HU" sz="2400" dirty="0">
              <a:solidFill>
                <a:srgbClr val="DC923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DC9230"/>
                </a:solidFill>
              </a:rPr>
              <a:t>202</a:t>
            </a:r>
            <a:r>
              <a:rPr lang="hu-HU" sz="2400" dirty="0">
                <a:solidFill>
                  <a:srgbClr val="DC9230"/>
                </a:solidFill>
              </a:rPr>
              <a:t>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03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11</a:t>
            </a: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39353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Kiss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Péter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Magyarcsik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Nagy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Balázs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Tóth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Török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Zsombor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C92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45037AA9-2DE1-DE74-57BE-FA7506C8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66004"/>
            <a:ext cx="8534401" cy="859200"/>
          </a:xfrm>
        </p:spPr>
        <p:txBody>
          <a:bodyPr>
            <a:normAutofit/>
          </a:bodyPr>
          <a:lstStyle/>
          <a:p>
            <a:r>
              <a:rPr lang="hu-H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 volt a célunk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hu-H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BC66C6B-6C33-EB37-74E1-5926CC01A921}"/>
              </a:ext>
            </a:extLst>
          </p:cNvPr>
          <p:cNvSpPr txBox="1"/>
          <p:nvPr/>
        </p:nvSpPr>
        <p:spPr>
          <a:xfrm>
            <a:off x="1111500" y="1807983"/>
            <a:ext cx="62554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</a:t>
            </a:r>
            <a:r>
              <a:rPr lang="hu-HU" sz="2800" b="1" i="0" u="sng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felületet</a:t>
            </a:r>
            <a:endParaRPr lang="hu-HU" sz="2800" b="0" i="0" u="sng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alós idejű 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csoportban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4200"/>
              </a:spcAft>
              <a:buFontTx/>
              <a:buChar char="→"/>
            </a:pP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arát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tal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vagy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kontakttal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zemélyre szabott funkciók: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felhasználók saját igényük szerint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változtathatnak</a:t>
            </a:r>
            <a:endParaRPr lang="hu-HU" sz="24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2054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CD0906BE-14FD-D565-E53A-BF5C220E0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7861" r="9342" b="13643"/>
          <a:stretch/>
        </p:blipFill>
        <p:spPr bwMode="auto">
          <a:xfrm>
            <a:off x="7261086" y="1071979"/>
            <a:ext cx="4324020" cy="463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854F3DAD-F292-FFDB-67A4-7483596D5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43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81" y="0"/>
            <a:ext cx="11092834" cy="1529697"/>
          </a:xfrm>
        </p:spPr>
        <p:txBody>
          <a:bodyPr>
            <a:normAutofit/>
          </a:bodyPr>
          <a:lstStyle/>
          <a:p>
            <a:pPr algn="ctr"/>
            <a:r>
              <a:rPr lang="en-US" sz="4400" b="1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stack</a:t>
            </a:r>
            <a:endParaRPr lang="hu-HU" sz="4400" b="1" spc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B01B5C22-9864-1B42-660E-74D6DC3E2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41" y="1529697"/>
            <a:ext cx="8847914" cy="49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85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 descr="A képen szöveg látható&#10;&#10;Automatikusan generált leírás">
            <a:extLst>
              <a:ext uri="{FF2B5EF4-FFF2-40B4-BE49-F238E27FC236}">
                <a16:creationId xmlns:a16="http://schemas.microsoft.com/office/drawing/2014/main" id="{93E98FFD-0B71-B7F9-86DA-27378578E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6889825-7813-4842-0A24-AF73A885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38961"/>
            <a:ext cx="9597278" cy="897307"/>
          </a:xfrm>
        </p:spPr>
        <p:txBody>
          <a:bodyPr>
            <a:normAutofit/>
          </a:bodyPr>
          <a:lstStyle/>
          <a:p>
            <a:pPr algn="ctr"/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CSAPATON BELÜLI MUNKAMEGOSZTÁS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000" y="1185378"/>
            <a:ext cx="9078912" cy="5124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Design, Frontend &amp; Backend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4098" name="Picture 2" descr="Logo Html Html5 - Free image on Pixabay">
            <a:extLst>
              <a:ext uri="{FF2B5EF4-FFF2-40B4-BE49-F238E27FC236}">
                <a16:creationId xmlns:a16="http://schemas.microsoft.com/office/drawing/2014/main" id="{C80FF208-1162-29F1-7EE1-15B93549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80" y="13095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Official MariaDB Logos | MariaDB">
            <a:extLst>
              <a:ext uri="{FF2B5EF4-FFF2-40B4-BE49-F238E27FC236}">
                <a16:creationId xmlns:a16="http://schemas.microsoft.com/office/drawing/2014/main" id="{43AD6349-1263-73A0-4EE5-828521C9A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970" y="1322969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illustrator logo and symbol, meaning, history, PNG">
            <a:extLst>
              <a:ext uri="{FF2B5EF4-FFF2-40B4-BE49-F238E27FC236}">
                <a16:creationId xmlns:a16="http://schemas.microsoft.com/office/drawing/2014/main" id="{C6675CC1-F82F-C42A-62DF-BE35D0FC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265" y="2333603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ogo Html Html5 - Free image on Pixabay">
            <a:extLst>
              <a:ext uri="{FF2B5EF4-FFF2-40B4-BE49-F238E27FC236}">
                <a16:creationId xmlns:a16="http://schemas.microsoft.com/office/drawing/2014/main" id="{BF5F6D06-451D-1402-6BEB-EADEEABA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640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F3CDF-AC54-E551-AC54-7C80A68A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368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go Html Html5 - Free image on Pixabay">
            <a:extLst>
              <a:ext uri="{FF2B5EF4-FFF2-40B4-BE49-F238E27FC236}">
                <a16:creationId xmlns:a16="http://schemas.microsoft.com/office/drawing/2014/main" id="{F84ABAB9-696D-7193-519F-64E8B0EC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56" y="336997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Official MariaDB Logos | MariaDB">
            <a:extLst>
              <a:ext uri="{FF2B5EF4-FFF2-40B4-BE49-F238E27FC236}">
                <a16:creationId xmlns:a16="http://schemas.microsoft.com/office/drawing/2014/main" id="{4957961C-9AAF-6672-1820-4E5539AC7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764" y="437249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C7361AF-8AB8-335C-545F-72E4537E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892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 Html Html5 - Free image on Pixabay">
            <a:extLst>
              <a:ext uri="{FF2B5EF4-FFF2-40B4-BE49-F238E27FC236}">
                <a16:creationId xmlns:a16="http://schemas.microsoft.com/office/drawing/2014/main" id="{709164AC-665F-8EF1-18A9-18099CD8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539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9F465035-ACAF-0E42-B92F-660941AB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99" y="544215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517BE09-C652-B5A4-0623-6AD38AA4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813" y="54421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58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345029"/>
            <a:ext cx="1221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6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Funkciók összevetése </a:t>
            </a:r>
            <a:r>
              <a:rPr kumimoji="0" lang="hu-HU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demónként</a:t>
            </a:r>
            <a:endParaRPr kumimoji="0" lang="hu-HU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37238BCB-15EC-DC63-B72F-C56447462C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/>
          <a:stretch/>
        </p:blipFill>
        <p:spPr>
          <a:xfrm>
            <a:off x="1855433" y="975074"/>
            <a:ext cx="7845233" cy="5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225" y="256372"/>
            <a:ext cx="5069226" cy="2428239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Személyes</a:t>
            </a: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meeting</a:t>
            </a:r>
            <a:endParaRPr lang="hu-HU" sz="6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614" y="5736014"/>
            <a:ext cx="1187328" cy="1188844"/>
          </a:xfrm>
          <a:prstGeom prst="rect">
            <a:avLst/>
          </a:prstGeom>
        </p:spPr>
      </p:pic>
      <p:pic>
        <p:nvPicPr>
          <p:cNvPr id="12" name="Kép 11" descr="A képen fal, beltéri, személy, computer látható&#10;&#10;Automatikusan generált leírás">
            <a:extLst>
              <a:ext uri="{FF2B5EF4-FFF2-40B4-BE49-F238E27FC236}">
                <a16:creationId xmlns:a16="http://schemas.microsoft.com/office/drawing/2014/main" id="{3E4D503F-5391-F7B9-580B-B061F8A10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5996578" cy="337369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4" name="Kép 13" descr="A képen személy, beltéri, férfi, fal látható&#10;&#10;Automatikusan generált leírás">
            <a:extLst>
              <a:ext uri="{FF2B5EF4-FFF2-40B4-BE49-F238E27FC236}">
                <a16:creationId xmlns:a16="http://schemas.microsoft.com/office/drawing/2014/main" id="{0280228B-350A-A5C7-E54E-E9FD99D69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77" y="3373694"/>
            <a:ext cx="6194323" cy="3484306"/>
          </a:xfrm>
          <a:prstGeom prst="rect">
            <a:avLst/>
          </a:prstGeom>
          <a:effectLst>
            <a:softEdge rad="0"/>
          </a:effectLst>
        </p:spPr>
      </p:pic>
      <p:sp>
        <p:nvSpPr>
          <p:cNvPr id="15" name="Cím 1">
            <a:extLst>
              <a:ext uri="{FF2B5EF4-FFF2-40B4-BE49-F238E27FC236}">
                <a16:creationId xmlns:a16="http://schemas.microsoft.com/office/drawing/2014/main" id="{93B8F339-B2F2-3698-5EB6-3E853099F053}"/>
              </a:ext>
            </a:extLst>
          </p:cNvPr>
          <p:cNvSpPr txBox="1">
            <a:spLocks/>
          </p:cNvSpPr>
          <p:nvPr/>
        </p:nvSpPr>
        <p:spPr>
          <a:xfrm>
            <a:off x="1" y="4350617"/>
            <a:ext cx="5996578" cy="1188844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5400" b="1" i="0" u="none" strike="noStrike" kern="1200" cap="all" spc="0" normalizeH="0" baseline="0" noProof="0" dirty="0">
                <a:ln w="3175" cmpd="sng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j-ea"/>
                <a:cs typeface="+mj-cs"/>
              </a:rPr>
              <a:t>MENTORUNKKAL</a:t>
            </a:r>
            <a:endParaRPr kumimoji="0" lang="hu-HU" sz="5400" b="1" i="1" u="none" strike="noStrike" kern="1200" cap="all" spc="0" normalizeH="0" baseline="0" noProof="0" dirty="0">
              <a:ln w="3175" cmpd="sng"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7851295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096000" cy="3429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8" y="301489"/>
            <a:ext cx="8534401" cy="8592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Személyes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meeting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szilárddal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BE8ADF-2007-6CE4-73A5-C0EB04FCD507}"/>
              </a:ext>
            </a:extLst>
          </p:cNvPr>
          <p:cNvSpPr txBox="1"/>
          <p:nvPr/>
        </p:nvSpPr>
        <p:spPr>
          <a:xfrm>
            <a:off x="384946" y="1368966"/>
            <a:ext cx="11562075" cy="352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Mivel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foglalkoztunk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miket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sajátítottunk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meeting során?</a:t>
            </a:r>
            <a:endParaRPr lang="en-US" sz="3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Weboldal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DigitalOcean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-ön keresztül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Python script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létrehozása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hostolt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szerverünkön futó </a:t>
            </a:r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.JAR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file újraindításához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               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„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skillek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” elsajátítása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2056" name="Picture 8" descr="Linux Logo - PNG and Vector - Logo Download">
            <a:extLst>
              <a:ext uri="{FF2B5EF4-FFF2-40B4-BE49-F238E27FC236}">
                <a16:creationId xmlns:a16="http://schemas.microsoft.com/office/drawing/2014/main" id="{070BB033-C3A6-53CD-0862-BE3F98A41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95" y="4249122"/>
            <a:ext cx="1805238" cy="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The Python Logo | Python Software Foundation">
            <a:extLst>
              <a:ext uri="{FF2B5EF4-FFF2-40B4-BE49-F238E27FC236}">
                <a16:creationId xmlns:a16="http://schemas.microsoft.com/office/drawing/2014/main" id="{89B0E68F-B22C-8EC7-D3F4-26C0DBC22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5"/>
          <a:stretch/>
        </p:blipFill>
        <p:spPr bwMode="auto">
          <a:xfrm>
            <a:off x="4040082" y="3639138"/>
            <a:ext cx="590730" cy="60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rver - Free technology icons">
            <a:extLst>
              <a:ext uri="{FF2B5EF4-FFF2-40B4-BE49-F238E27FC236}">
                <a16:creationId xmlns:a16="http://schemas.microsoft.com/office/drawing/2014/main" id="{34B8E0E6-E05A-9025-FA70-D026A7045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12" y="2326266"/>
            <a:ext cx="690399" cy="690399"/>
          </a:xfrm>
          <a:prstGeom prst="rect">
            <a:avLst/>
          </a:prstGeom>
          <a:noFill/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7C75F393-94D8-8E51-CD3C-265DCC518C2D}"/>
              </a:ext>
            </a:extLst>
          </p:cNvPr>
          <p:cNvGrpSpPr/>
          <p:nvPr/>
        </p:nvGrpSpPr>
        <p:grpSpPr>
          <a:xfrm>
            <a:off x="926178" y="4995323"/>
            <a:ext cx="10661919" cy="1577433"/>
            <a:chOff x="926178" y="4995323"/>
            <a:chExt cx="10661919" cy="1577433"/>
          </a:xfrm>
        </p:grpSpPr>
        <p:sp>
          <p:nvSpPr>
            <p:cNvPr id="8" name="Jobb oldali kapcsos zárójel 7">
              <a:extLst>
                <a:ext uri="{FF2B5EF4-FFF2-40B4-BE49-F238E27FC236}">
                  <a16:creationId xmlns:a16="http://schemas.microsoft.com/office/drawing/2014/main" id="{D87FF096-0788-BC3A-379E-B11CA78A4E52}"/>
                </a:ext>
              </a:extLst>
            </p:cNvPr>
            <p:cNvSpPr/>
            <p:nvPr/>
          </p:nvSpPr>
          <p:spPr>
            <a:xfrm rot="5400000">
              <a:off x="5763425" y="158076"/>
              <a:ext cx="987425" cy="10661919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Cím 1">
              <a:extLst>
                <a:ext uri="{FF2B5EF4-FFF2-40B4-BE49-F238E27FC236}">
                  <a16:creationId xmlns:a16="http://schemas.microsoft.com/office/drawing/2014/main" id="{F6E6F377-A3B1-45D1-2AAD-9F83DDD121E8}"/>
                </a:ext>
              </a:extLst>
            </p:cNvPr>
            <p:cNvSpPr txBox="1">
              <a:spLocks/>
            </p:cNvSpPr>
            <p:nvPr/>
          </p:nvSpPr>
          <p:spPr>
            <a:xfrm>
              <a:off x="3115133" y="6010273"/>
              <a:ext cx="6284008" cy="56248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Szerveroldali</a:t>
              </a:r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</a:t>
              </a:r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funkciók</a:t>
              </a:r>
              <a:endParaRPr lang="hu-HU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621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1413698A-7744-E257-6ACD-930EAB735A1A}"/>
              </a:ext>
            </a:extLst>
          </p:cNvPr>
          <p:cNvSpPr txBox="1"/>
          <p:nvPr/>
        </p:nvSpPr>
        <p:spPr bwMode="auto">
          <a:xfrm>
            <a:off x="967645" y="3330099"/>
            <a:ext cx="1868585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Spring Boot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C2400BA4-157A-51C4-730A-693DFB680D8D}"/>
              </a:ext>
            </a:extLst>
          </p:cNvPr>
          <p:cNvSpPr txBox="1"/>
          <p:nvPr/>
        </p:nvSpPr>
        <p:spPr bwMode="auto">
          <a:xfrm>
            <a:off x="967645" y="4178822"/>
            <a:ext cx="186854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DB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F7F82E7B-06EC-C2A6-4E37-49FC0BB128D4}"/>
              </a:ext>
            </a:extLst>
          </p:cNvPr>
          <p:cNvSpPr txBox="1"/>
          <p:nvPr/>
        </p:nvSpPr>
        <p:spPr bwMode="auto">
          <a:xfrm>
            <a:off x="7668783" y="2964303"/>
            <a:ext cx="186883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client 1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84A0685-D69C-EE10-F908-F1144880A1E7}"/>
              </a:ext>
            </a:extLst>
          </p:cNvPr>
          <p:cNvSpPr txBox="1"/>
          <p:nvPr/>
        </p:nvSpPr>
        <p:spPr bwMode="auto">
          <a:xfrm>
            <a:off x="5106672" y="2964303"/>
            <a:ext cx="186919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1A55A66D-B8DA-BE81-E027-37C7DB7EA5ED}"/>
              </a:ext>
            </a:extLst>
          </p:cNvPr>
          <p:cNvSpPr txBox="1"/>
          <p:nvPr/>
        </p:nvSpPr>
        <p:spPr bwMode="auto">
          <a:xfrm>
            <a:off x="5106672" y="3912696"/>
            <a:ext cx="186919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4273F3C-7065-8BF8-6FAB-3809A37D8B5B}"/>
              </a:ext>
            </a:extLst>
          </p:cNvPr>
          <p:cNvSpPr txBox="1"/>
          <p:nvPr/>
        </p:nvSpPr>
        <p:spPr bwMode="auto">
          <a:xfrm>
            <a:off x="7668783" y="3912696"/>
            <a:ext cx="1868981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client 2</a:t>
            </a:r>
          </a:p>
        </p:txBody>
      </p:sp>
      <p:cxnSp>
        <p:nvCxnSpPr>
          <p:cNvPr id="18" name="Szögletes összekötő 1">
            <a:extLst>
              <a:ext uri="{FF2B5EF4-FFF2-40B4-BE49-F238E27FC236}">
                <a16:creationId xmlns:a16="http://schemas.microsoft.com/office/drawing/2014/main" id="{DDE37278-7335-F04E-349E-F0D8B919E524}"/>
              </a:ext>
            </a:extLst>
          </p:cNvPr>
          <p:cNvCxnSpPr>
            <a:cxnSpLocks/>
            <a:stCxn id="15" idx="1"/>
          </p:cNvCxnSpPr>
          <p:nvPr/>
        </p:nvCxnSpPr>
        <p:spPr bwMode="auto">
          <a:xfrm rot="10799990" flipV="1">
            <a:off x="2719732" y="3147201"/>
            <a:ext cx="2386939" cy="376123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zögletes összekötő 2">
            <a:extLst>
              <a:ext uri="{FF2B5EF4-FFF2-40B4-BE49-F238E27FC236}">
                <a16:creationId xmlns:a16="http://schemas.microsoft.com/office/drawing/2014/main" id="{660E9933-AF27-5508-8ACC-2A0C3814A855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>
            <a:off x="2738228" y="3606553"/>
            <a:ext cx="2368444" cy="489041"/>
          </a:xfrm>
          <a:prstGeom prst="bentConnector3">
            <a:avLst>
              <a:gd name="adj1" fmla="val 50000"/>
            </a:avLst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044422D1-F33A-B48B-E78A-E9F8A1E87C27}"/>
              </a:ext>
            </a:extLst>
          </p:cNvPr>
          <p:cNvCxnSpPr>
            <a:cxnSpLocks/>
          </p:cNvCxnSpPr>
          <p:nvPr/>
        </p:nvCxnSpPr>
        <p:spPr bwMode="auto">
          <a:xfrm flipH="1">
            <a:off x="2002429" y="3718497"/>
            <a:ext cx="0" cy="388397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0EF0BA18-B582-F182-49DE-BA37176A9524}"/>
              </a:ext>
            </a:extLst>
          </p:cNvPr>
          <p:cNvCxnSpPr>
            <a:cxnSpLocks/>
          </p:cNvCxnSpPr>
          <p:nvPr/>
        </p:nvCxnSpPr>
        <p:spPr bwMode="auto">
          <a:xfrm flipV="1">
            <a:off x="1821661" y="3718497"/>
            <a:ext cx="0" cy="39656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E279390B-CC75-B054-217D-1712A4474B5E}"/>
              </a:ext>
            </a:extLst>
          </p:cNvPr>
          <p:cNvCxnSpPr>
            <a:cxnSpLocks/>
          </p:cNvCxnSpPr>
          <p:nvPr/>
        </p:nvCxnSpPr>
        <p:spPr bwMode="auto">
          <a:xfrm>
            <a:off x="6975870" y="4115063"/>
            <a:ext cx="692912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B2BB50D5-21C1-F138-CA14-9A86CA0BA814}"/>
              </a:ext>
            </a:extLst>
          </p:cNvPr>
          <p:cNvCxnSpPr>
            <a:cxnSpLocks/>
          </p:cNvCxnSpPr>
          <p:nvPr/>
        </p:nvCxnSpPr>
        <p:spPr bwMode="auto">
          <a:xfrm rot="10799990">
            <a:off x="6975870" y="3147201"/>
            <a:ext cx="692912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B2C49D2-8A1A-F4FB-321B-D13AE5815B2E}"/>
              </a:ext>
            </a:extLst>
          </p:cNvPr>
          <p:cNvSpPr txBox="1"/>
          <p:nvPr/>
        </p:nvSpPr>
        <p:spPr bwMode="auto">
          <a:xfrm>
            <a:off x="9079079" y="2964303"/>
            <a:ext cx="1729441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(feladó)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7397A34-907C-766A-31A3-965747A89799}"/>
              </a:ext>
            </a:extLst>
          </p:cNvPr>
          <p:cNvSpPr txBox="1"/>
          <p:nvPr/>
        </p:nvSpPr>
        <p:spPr bwMode="auto">
          <a:xfrm>
            <a:off x="9079079" y="3932165"/>
            <a:ext cx="172965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(fogadó)</a:t>
            </a:r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E0B03688-8927-1F3C-7277-93362A5797CC}"/>
              </a:ext>
            </a:extLst>
          </p:cNvPr>
          <p:cNvCxnSpPr>
            <a:cxnSpLocks/>
            <a:stCxn id="16" idx="2"/>
          </p:cNvCxnSpPr>
          <p:nvPr/>
        </p:nvCxnSpPr>
        <p:spPr bwMode="auto">
          <a:xfrm rot="5399978">
            <a:off x="5819815" y="4498515"/>
            <a:ext cx="440045" cy="0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0C721712-DAC4-01A3-B621-9054443056E4}"/>
              </a:ext>
            </a:extLst>
          </p:cNvPr>
          <p:cNvSpPr txBox="1"/>
          <p:nvPr/>
        </p:nvSpPr>
        <p:spPr bwMode="auto">
          <a:xfrm>
            <a:off x="5100559" y="4769826"/>
            <a:ext cx="2638772" cy="640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 fogadasa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megjelenitese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4A6FAA0-1A14-C201-BB7F-CD792406C436}"/>
              </a:ext>
            </a:extLst>
          </p:cNvPr>
          <p:cNvSpPr txBox="1"/>
          <p:nvPr/>
        </p:nvSpPr>
        <p:spPr bwMode="auto">
          <a:xfrm>
            <a:off x="5161604" y="940585"/>
            <a:ext cx="2641112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input szovege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üzenet, es az adatok küldése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megjelenitese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websocket</a:t>
            </a:r>
          </a:p>
        </p:txBody>
      </p:sp>
      <p:cxnSp>
        <p:nvCxnSpPr>
          <p:cNvPr id="29" name="Szögletes összekötő 8">
            <a:extLst>
              <a:ext uri="{FF2B5EF4-FFF2-40B4-BE49-F238E27FC236}">
                <a16:creationId xmlns:a16="http://schemas.microsoft.com/office/drawing/2014/main" id="{C164BAC3-586C-323A-8F01-A5B5FB4407C4}"/>
              </a:ext>
            </a:extLst>
          </p:cNvPr>
          <p:cNvCxnSpPr>
            <a:cxnSpLocks/>
            <a:stCxn id="15" idx="2"/>
          </p:cNvCxnSpPr>
          <p:nvPr/>
        </p:nvCxnSpPr>
        <p:spPr bwMode="auto">
          <a:xfrm rot="5399978" flipV="1">
            <a:off x="7246833" y="2124537"/>
            <a:ext cx="215798" cy="2626921"/>
          </a:xfrm>
          <a:prstGeom prst="bentConnector2">
            <a:avLst/>
          </a:prstGeom>
          <a:ln>
            <a:solidFill>
              <a:schemeClr val="tx1">
                <a:alpha val="60000"/>
              </a:schemeClr>
            </a:solidFill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gyenes összekötő 29">
            <a:extLst>
              <a:ext uri="{FF2B5EF4-FFF2-40B4-BE49-F238E27FC236}">
                <a16:creationId xmlns:a16="http://schemas.microsoft.com/office/drawing/2014/main" id="{155D1C0B-7ABF-199E-86A2-C2695810E5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660112" y="3326423"/>
            <a:ext cx="0" cy="21947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>
            <a:extLst>
              <a:ext uri="{FF2B5EF4-FFF2-40B4-BE49-F238E27FC236}">
                <a16:creationId xmlns:a16="http://schemas.microsoft.com/office/drawing/2014/main" id="{A8137C23-FE6E-0329-9576-DA1CC08511C7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rot="16199969" flipV="1">
            <a:off x="5757785" y="2683982"/>
            <a:ext cx="560641" cy="0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zögletes összekötő 11">
            <a:extLst>
              <a:ext uri="{FF2B5EF4-FFF2-40B4-BE49-F238E27FC236}">
                <a16:creationId xmlns:a16="http://schemas.microsoft.com/office/drawing/2014/main" id="{4BC57FB7-9FAF-3105-8C96-F5FB2F93ECFB}"/>
              </a:ext>
            </a:extLst>
          </p:cNvPr>
          <p:cNvCxnSpPr>
            <a:cxnSpLocks/>
          </p:cNvCxnSpPr>
          <p:nvPr/>
        </p:nvCxnSpPr>
        <p:spPr bwMode="auto">
          <a:xfrm>
            <a:off x="2112187" y="3905249"/>
            <a:ext cx="769937" cy="1008062"/>
          </a:xfrm>
          <a:prstGeom prst="bentConnector5">
            <a:avLst>
              <a:gd name="adj1" fmla="val 50000"/>
              <a:gd name="adj2" fmla="val 50000"/>
              <a:gd name="adj3" fmla="val 50000"/>
            </a:avLst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D699545D-A1DA-39EC-96B8-6B4F08BF0D17}"/>
              </a:ext>
            </a:extLst>
          </p:cNvPr>
          <p:cNvSpPr txBox="1"/>
          <p:nvPr/>
        </p:nvSpPr>
        <p:spPr bwMode="auto">
          <a:xfrm>
            <a:off x="2961499" y="4611687"/>
            <a:ext cx="1770674" cy="640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uzenetek tarolasa</a:t>
            </a:r>
          </a:p>
        </p:txBody>
      </p:sp>
    </p:spTree>
    <p:extLst>
      <p:ext uri="{BB962C8B-B14F-4D97-AF65-F5344CB8AC3E}">
        <p14:creationId xmlns:p14="http://schemas.microsoft.com/office/powerpoint/2010/main" val="40621202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6875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55507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21920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32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A10BB21-7CAA-458F-84C7-D1E891333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889F2ED9-1350-8631-BDED-B513A61FC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5EE2059C-F32E-7A17-CD18-105F12B87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13BCE7B-E7BA-609D-C6AC-652E35D41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82" y="1116209"/>
            <a:ext cx="8534401" cy="769441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</a:t>
            </a:r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374BF75-4348-BDEF-6A37-1F81917F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764" y="3431204"/>
            <a:ext cx="1714677" cy="1714677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9" name="Szövegdoboz 18">
            <a:hlinkClick r:id="rId6"/>
            <a:extLst>
              <a:ext uri="{FF2B5EF4-FFF2-40B4-BE49-F238E27FC236}">
                <a16:creationId xmlns:a16="http://schemas.microsoft.com/office/drawing/2014/main" id="{AB1FA182-7D6B-9317-75AA-10562A40BC83}"/>
              </a:ext>
            </a:extLst>
          </p:cNvPr>
          <p:cNvSpPr txBox="1"/>
          <p:nvPr/>
        </p:nvSpPr>
        <p:spPr>
          <a:xfrm>
            <a:off x="2202550" y="1822066"/>
            <a:ext cx="611156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080" b="0" i="0" u="sng" strike="noStrike" kern="1200" cap="none" spc="0" normalizeH="0" baseline="0" noProof="0" dirty="0">
                <a:ln>
                  <a:noFill/>
                </a:ln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http://hypechat.org/</a:t>
            </a:r>
          </a:p>
        </p:txBody>
      </p:sp>
      <p:pic>
        <p:nvPicPr>
          <p:cNvPr id="1026" name="Picture 2" descr="DigitalOcean - Wikipedia">
            <a:extLst>
              <a:ext uri="{FF2B5EF4-FFF2-40B4-BE49-F238E27FC236}">
                <a16:creationId xmlns:a16="http://schemas.microsoft.com/office/drawing/2014/main" id="{237A7A6D-8DE7-FE1A-B97E-0141D67AC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764" y="5131258"/>
            <a:ext cx="1714677" cy="171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734AC70-96DE-0BB4-2072-9C4FD7CB8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9031" y="594687"/>
            <a:ext cx="1650172" cy="1650172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635A8581-4A30-39B1-91DE-08526AA6A13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1720" b="31720"/>
          <a:stretch/>
        </p:blipFill>
        <p:spPr>
          <a:xfrm>
            <a:off x="-36339" y="2766381"/>
            <a:ext cx="12393747" cy="1069532"/>
          </a:xfrm>
          <a:prstGeom prst="rect">
            <a:avLst/>
          </a:prstGeom>
        </p:spPr>
      </p:pic>
      <p:sp>
        <p:nvSpPr>
          <p:cNvPr id="18" name="Szövegdoboz 17">
            <a:extLst>
              <a:ext uri="{FF2B5EF4-FFF2-40B4-BE49-F238E27FC236}">
                <a16:creationId xmlns:a16="http://schemas.microsoft.com/office/drawing/2014/main" id="{C2E616B1-F0C4-033B-8678-1B557D5DA94C}"/>
              </a:ext>
            </a:extLst>
          </p:cNvPr>
          <p:cNvSpPr txBox="1"/>
          <p:nvPr/>
        </p:nvSpPr>
        <p:spPr>
          <a:xfrm>
            <a:off x="6933667" y="5557709"/>
            <a:ext cx="35892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Felhőalapú infrastruktúra szolgáltatónk/platformunk </a:t>
            </a:r>
            <a:r>
              <a:rPr kumimoji="0" lang="hu-HU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(</a:t>
            </a:r>
            <a:r>
              <a:rPr kumimoji="0" lang="hu-HU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application</a:t>
            </a:r>
            <a:r>
              <a:rPr kumimoji="0" lang="hu-HU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server)</a:t>
            </a:r>
          </a:p>
        </p:txBody>
      </p:sp>
    </p:spTree>
    <p:extLst>
      <p:ext uri="{BB962C8B-B14F-4D97-AF65-F5344CB8AC3E}">
        <p14:creationId xmlns:p14="http://schemas.microsoft.com/office/powerpoint/2010/main" val="8657561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854F3DAD-F292-FFDB-67A4-7483596D5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 txBox="1">
            <a:spLocks/>
          </p:cNvSpPr>
          <p:nvPr/>
        </p:nvSpPr>
        <p:spPr>
          <a:xfrm>
            <a:off x="1033860" y="537351"/>
            <a:ext cx="9486483" cy="138022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Miért ezt a projekt ötletet választottuk?</a:t>
            </a:r>
          </a:p>
        </p:txBody>
      </p:sp>
      <p:sp>
        <p:nvSpPr>
          <p:cNvPr id="10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3689" y="2449635"/>
            <a:ext cx="4274991" cy="2221978"/>
          </a:xfrm>
        </p:spPr>
        <p:txBody>
          <a:bodyPr numCol="1">
            <a:normAutofit/>
          </a:bodyPr>
          <a:lstStyle/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>
                <a:solidFill>
                  <a:srgbClr val="FFFFFF"/>
                </a:solidFill>
              </a:rPr>
              <a:t>1. szempont</a:t>
            </a:r>
            <a:endParaRPr lang="en-US" sz="28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>
                <a:solidFill>
                  <a:srgbClr val="FFFFFF"/>
                </a:solidFill>
              </a:rPr>
              <a:t>2. szempont</a:t>
            </a:r>
            <a:endParaRPr lang="en-US" sz="28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>
                <a:solidFill>
                  <a:srgbClr val="FFFFFF"/>
                </a:solidFill>
              </a:rPr>
              <a:t>3. szempont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27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3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5.xml><?xml version="1.0" encoding="utf-8"?>
<a:theme xmlns:a="http://schemas.openxmlformats.org/drawingml/2006/main" name="4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6.xml><?xml version="1.0" encoding="utf-8"?>
<a:theme xmlns:a="http://schemas.openxmlformats.org/drawingml/2006/main" name="5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184</Words>
  <Application>Microsoft Office PowerPoint</Application>
  <PresentationFormat>Szélesvásznú</PresentationFormat>
  <Paragraphs>51</Paragraphs>
  <Slides>16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6</vt:i4>
      </vt:variant>
      <vt:variant>
        <vt:lpstr>Diacímek</vt:lpstr>
      </vt:variant>
      <vt:variant>
        <vt:i4>16</vt:i4>
      </vt:variant>
    </vt:vector>
  </HeadingPairs>
  <TitlesOfParts>
    <vt:vector size="27" baseType="lpstr">
      <vt:lpstr>Arial</vt:lpstr>
      <vt:lpstr>Century Gothic</vt:lpstr>
      <vt:lpstr>Roboto</vt:lpstr>
      <vt:lpstr>Trebuchet MS</vt:lpstr>
      <vt:lpstr>Wingdings 3</vt:lpstr>
      <vt:lpstr>Szelet</vt:lpstr>
      <vt:lpstr>1_Szelet</vt:lpstr>
      <vt:lpstr>2_Szelet</vt:lpstr>
      <vt:lpstr>3_Szelet</vt:lpstr>
      <vt:lpstr>4_Szelet</vt:lpstr>
      <vt:lpstr>5_Szelet</vt:lpstr>
      <vt:lpstr>Dusza workshop 2022-23 kapos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Bemutatkozik: a</vt:lpstr>
      <vt:lpstr>PowerPoint-bemutató</vt:lpstr>
      <vt:lpstr>Mi volt a célunk?</vt:lpstr>
      <vt:lpstr>Technology stack</vt:lpstr>
      <vt:lpstr>CSAPATON BELÜLI MUNKAMEGOSZTÁS</vt:lpstr>
      <vt:lpstr>PowerPoint-bemutató</vt:lpstr>
      <vt:lpstr>Személyes meeting</vt:lpstr>
      <vt:lpstr>Személyes meeting szilárddal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admin</cp:lastModifiedBy>
  <cp:revision>22</cp:revision>
  <dcterms:created xsi:type="dcterms:W3CDTF">2023-02-27T07:19:01Z</dcterms:created>
  <dcterms:modified xsi:type="dcterms:W3CDTF">2023-03-01T10:10:14Z</dcterms:modified>
</cp:coreProperties>
</file>